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584" r:id="rId2"/>
    <p:sldId id="588" r:id="rId3"/>
    <p:sldId id="304" r:id="rId4"/>
    <p:sldId id="589" r:id="rId5"/>
    <p:sldId id="585" r:id="rId6"/>
    <p:sldId id="591" r:id="rId7"/>
    <p:sldId id="590" r:id="rId8"/>
    <p:sldId id="592" r:id="rId9"/>
    <p:sldId id="593" r:id="rId10"/>
    <p:sldId id="594" r:id="rId11"/>
    <p:sldId id="5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C01"/>
    <a:srgbClr val="FB9705"/>
    <a:srgbClr val="2C8865"/>
    <a:srgbClr val="FF0066"/>
    <a:srgbClr val="0787A1"/>
    <a:srgbClr val="800080"/>
    <a:srgbClr val="087CA0"/>
    <a:srgbClr val="0DBCF3"/>
    <a:srgbClr val="2A0221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9" autoAdjust="0"/>
    <p:restoredTop sz="95214" autoAdjust="0"/>
  </p:normalViewPr>
  <p:slideViewPr>
    <p:cSldViewPr>
      <p:cViewPr varScale="1">
        <p:scale>
          <a:sx n="124" d="100"/>
          <a:sy n="124" d="100"/>
        </p:scale>
        <p:origin x="11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2BCF-1125-420A-935E-9166BDA41F68}" type="datetimeFigureOut">
              <a:rPr lang="es-ES" smtClean="0"/>
              <a:pPr/>
              <a:t>17/11/19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5761-DEF9-4AF6-B6F6-F903408144F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81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4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93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0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3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3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36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07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7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6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FCC47-DD10-4C30-80FC-92FBA039C4DA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90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2F49-3B7C-4FAD-BEEE-76CA0810E35D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4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0766-EAC3-4448-9F11-3353E39ADB07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94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EEA8-D8F9-4A80-87B0-8C719F830913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8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3F0B70-788F-4C70-8CFB-BA99E7D2CFB0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251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B6B8E-6FDC-478C-B7C6-EBEE17B87F75}" type="datetime1">
              <a:rPr lang="es-ES" smtClean="0"/>
              <a:t>17/11/19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1292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A358-6BDD-46EC-81AE-AF5A09788889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90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E03A98-C231-438E-B78E-335CFFA0791D}" type="datetime1">
              <a:rPr lang="es-ES" smtClean="0"/>
              <a:t>17/11/19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19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7A09-4F1C-44EA-8D48-9640B1B605FE}" type="datetime1">
              <a:rPr lang="es-ES" smtClean="0"/>
              <a:t>17/11/19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71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C740-0C1D-43DF-BF52-3540F6C7BA3D}" type="datetime1">
              <a:rPr lang="es-ES" smtClean="0"/>
              <a:t>17/11/19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04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901B-4F8A-4A80-8A45-BFF6E3988DE9}" type="datetime1">
              <a:rPr lang="es-ES" smtClean="0"/>
              <a:t>17/11/19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64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D1CD3-0072-4A40-9534-8C4758F6714C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9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7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3.tiff"/><Relationship Id="rId17" Type="http://schemas.microsoft.com/office/2007/relationships/hdphoto" Target="../media/hdphoto6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microsoft.com/office/2007/relationships/hdphoto" Target="../media/hdphoto4.wdp"/><Relationship Id="rId5" Type="http://schemas.openxmlformats.org/officeDocument/2006/relationships/image" Target="../media/image18.tiff"/><Relationship Id="rId15" Type="http://schemas.openxmlformats.org/officeDocument/2006/relationships/image" Target="../media/image25.tiff"/><Relationship Id="rId10" Type="http://schemas.openxmlformats.org/officeDocument/2006/relationships/image" Target="../media/image22.png"/><Relationship Id="rId19" Type="http://schemas.openxmlformats.org/officeDocument/2006/relationships/image" Target="../media/image28.tiff"/><Relationship Id="rId4" Type="http://schemas.openxmlformats.org/officeDocument/2006/relationships/image" Target="../media/image17.tiff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175987-947E-43EB-A126-D8188D82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FDC7457-8DC3-43ED-B2B3-6A4C4FF5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404664"/>
            <a:ext cx="7200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4400" b="1" cap="all" dirty="0">
                <a:latin typeface="Din-bold" panose="02000803040000020004" pitchFamily="2" charset="0"/>
              </a:rPr>
              <a:t>tracking bag</a:t>
            </a:r>
            <a:endParaRPr lang="en-GB" sz="4400" baseline="-25000" dirty="0">
              <a:latin typeface="Din-bold" panose="02000803040000020004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CA29D00-457F-466B-9BE2-D3CE8E600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940" y="1052736"/>
            <a:ext cx="4391406" cy="6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2800" b="1" cap="all" baseline="-25000" dirty="0">
                <a:latin typeface="Din" panose="02000503040000020003" pitchFamily="2" charset="0"/>
              </a:rPr>
              <a:t>The ultimate solution for improving </a:t>
            </a:r>
            <a:r>
              <a:rPr lang="en-GB" sz="2800" b="1" cap="all" baseline="-25000" dirty="0" err="1">
                <a:latin typeface="Din" panose="02000503040000020003" pitchFamily="2" charset="0"/>
              </a:rPr>
              <a:t>travelLers</a:t>
            </a:r>
            <a:r>
              <a:rPr lang="en-GB" sz="2800" b="1" cap="all" baseline="-25000" dirty="0">
                <a:latin typeface="Din" panose="02000503040000020003" pitchFamily="2" charset="0"/>
              </a:rPr>
              <a:t> experience</a:t>
            </a:r>
            <a:endParaRPr lang="en-GB" sz="2800" b="1" baseline="-25000" dirty="0">
              <a:latin typeface="Din" panose="02000503040000020003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A29F55-8CA4-402B-A2AC-699BF086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t="-253" r="-74" b="-1"/>
          <a:stretch/>
        </p:blipFill>
        <p:spPr>
          <a:xfrm>
            <a:off x="7743780" y="1988839"/>
            <a:ext cx="1055921" cy="950955"/>
          </a:xfrm>
          <a:prstGeom prst="round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79E2CD-DBF9-47E5-AA99-8B93A280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88839"/>
            <a:ext cx="1997941" cy="9509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264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670" y="129096"/>
            <a:ext cx="3384376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Infrastructure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pic>
        <p:nvPicPr>
          <p:cNvPr id="35" name="Picture 34" descr="A picture containing different, photo, items, sign&#10;&#10;Description automatically generated">
            <a:extLst>
              <a:ext uri="{FF2B5EF4-FFF2-40B4-BE49-F238E27FC236}">
                <a16:creationId xmlns:a16="http://schemas.microsoft.com/office/drawing/2014/main" id="{662215E3-A648-EB4F-B767-FA950ADD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"/>
          <a:stretch/>
        </p:blipFill>
        <p:spPr>
          <a:xfrm>
            <a:off x="120555" y="1196752"/>
            <a:ext cx="890289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AFDC7457-8DC3-43ED-B2B3-6A4C4FF5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332656"/>
            <a:ext cx="52200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4400" b="1" cap="all" dirty="0">
                <a:latin typeface="Din-bold" panose="02000803040000020004" pitchFamily="2" charset="0"/>
              </a:rPr>
              <a:t>THANKS FOR YOUR ATTENTION</a:t>
            </a:r>
            <a:endParaRPr lang="en-GB" sz="4400" baseline="-25000" dirty="0">
              <a:latin typeface="Din-bold" panose="02000803040000020004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A29F55-8CA4-402B-A2AC-699BF086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t="-253" r="-74" b="-1"/>
          <a:stretch/>
        </p:blipFill>
        <p:spPr>
          <a:xfrm>
            <a:off x="7743780" y="1988839"/>
            <a:ext cx="1055921" cy="950955"/>
          </a:xfrm>
          <a:prstGeom prst="round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79E2CD-DBF9-47E5-AA99-8B93A280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88839"/>
            <a:ext cx="1997941" cy="9509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259632" y="1700808"/>
            <a:ext cx="698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in" panose="02000503040000020003" pitchFamily="2" charset="0"/>
              </a:rPr>
              <a:t>Have you ever had a problem with your luggage?</a:t>
            </a:r>
          </a:p>
        </p:txBody>
      </p:sp>
    </p:spTree>
    <p:extLst>
      <p:ext uri="{BB962C8B-B14F-4D97-AF65-F5344CB8AC3E}">
        <p14:creationId xmlns:p14="http://schemas.microsoft.com/office/powerpoint/2010/main" val="180614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25F8E-91F7-4AC3-8652-4565027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1" y="370479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PROBLEM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592AAB-0026-412D-A79C-FAA33A491CAF}"/>
              </a:ext>
            </a:extLst>
          </p:cNvPr>
          <p:cNvSpPr txBox="1"/>
          <p:nvPr/>
        </p:nvSpPr>
        <p:spPr>
          <a:xfrm>
            <a:off x="8723376" y="6309770"/>
            <a:ext cx="4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3EA697-CE06-45F7-A039-400EB995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75" y="1941588"/>
            <a:ext cx="7497443" cy="3868063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48EA26F-5654-458C-A961-687D3C539719}"/>
              </a:ext>
            </a:extLst>
          </p:cNvPr>
          <p:cNvGrpSpPr/>
          <p:nvPr/>
        </p:nvGrpSpPr>
        <p:grpSpPr>
          <a:xfrm>
            <a:off x="421628" y="1042921"/>
            <a:ext cx="7757773" cy="801900"/>
            <a:chOff x="644312" y="1591252"/>
            <a:chExt cx="6159936" cy="801900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CB68BC56-4574-49C1-8402-CE855D2F9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63" r="52245" b="20866"/>
            <a:stretch/>
          </p:blipFill>
          <p:spPr>
            <a:xfrm>
              <a:off x="644312" y="1650463"/>
              <a:ext cx="373298" cy="323283"/>
            </a:xfrm>
            <a:prstGeom prst="rect">
              <a:avLst/>
            </a:prstGeom>
          </p:spPr>
        </p:pic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5E25A5BC-AA7A-49DD-8DC7-D17D23B76F25}"/>
                </a:ext>
              </a:extLst>
            </p:cNvPr>
            <p:cNvGrpSpPr/>
            <p:nvPr/>
          </p:nvGrpSpPr>
          <p:grpSpPr>
            <a:xfrm>
              <a:off x="831872" y="1591252"/>
              <a:ext cx="5972376" cy="408295"/>
              <a:chOff x="513393" y="1732008"/>
              <a:chExt cx="3908403" cy="346523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D501E1AE-75A1-46F6-B6B1-6D209A60BE2F}"/>
                  </a:ext>
                </a:extLst>
              </p:cNvPr>
              <p:cNvSpPr/>
              <p:nvPr/>
            </p:nvSpPr>
            <p:spPr>
              <a:xfrm>
                <a:off x="513393" y="1732008"/>
                <a:ext cx="2877313" cy="3465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9841201-6791-4332-89F7-E49755E60B3C}"/>
                  </a:ext>
                </a:extLst>
              </p:cNvPr>
              <p:cNvSpPr txBox="1"/>
              <p:nvPr/>
            </p:nvSpPr>
            <p:spPr>
              <a:xfrm>
                <a:off x="513393" y="1782261"/>
                <a:ext cx="3908403" cy="2962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75053" tIns="50800" rIns="50800" bIns="5080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b="0" kern="1200" cap="none" spc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in" panose="02000503040000020003" pitchFamily="2" charset="0"/>
                  </a:rPr>
                  <a:t>24.8 million incidences in 2018</a:t>
                </a:r>
              </a:p>
            </p:txBody>
          </p:sp>
        </p:grp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A94AEC35-5563-4C89-9F0C-1A027BC73A81}"/>
                </a:ext>
              </a:extLst>
            </p:cNvPr>
            <p:cNvSpPr/>
            <p:nvPr/>
          </p:nvSpPr>
          <p:spPr>
            <a:xfrm>
              <a:off x="830962" y="1984856"/>
              <a:ext cx="4396782" cy="4082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1BAD5FD-0BEB-4496-A404-47D71F96C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891" y="6002123"/>
            <a:ext cx="2457450" cy="27622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6CED51B-2818-4C72-BCF8-D1543B28FEF5}"/>
              </a:ext>
            </a:extLst>
          </p:cNvPr>
          <p:cNvSpPr/>
          <p:nvPr/>
        </p:nvSpPr>
        <p:spPr>
          <a:xfrm>
            <a:off x="655546" y="1279098"/>
            <a:ext cx="7369545" cy="940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5053" tIns="50800" rIns="50800" bIns="508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n" panose="02000503040000020003" pitchFamily="2" charset="0"/>
              </a:rPr>
              <a:t>Costs $2.4 billion</a:t>
            </a:r>
            <a:endParaRPr lang="en-GB" dirty="0">
              <a:ln w="0"/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in" panose="02000503040000020003" pitchFamily="2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C6931F44-10FA-4E3F-AD02-DB1C1C2F59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3" r="52245" b="20866"/>
          <a:stretch/>
        </p:blipFill>
        <p:spPr>
          <a:xfrm>
            <a:off x="440845" y="1592263"/>
            <a:ext cx="470129" cy="3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87624" y="2060848"/>
            <a:ext cx="6984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in" panose="02000503040000020003" pitchFamily="2" charset="0"/>
              </a:rPr>
              <a:t>Is there any solution yet?</a:t>
            </a:r>
          </a:p>
        </p:txBody>
      </p:sp>
    </p:spTree>
    <p:extLst>
      <p:ext uri="{BB962C8B-B14F-4D97-AF65-F5344CB8AC3E}">
        <p14:creationId xmlns:p14="http://schemas.microsoft.com/office/powerpoint/2010/main" val="150353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1">
            <a:extLst>
              <a:ext uri="{FF2B5EF4-FFF2-40B4-BE49-F238E27FC236}">
                <a16:creationId xmlns:a16="http://schemas.microsoft.com/office/drawing/2014/main" id="{42202594-AA28-43B5-A429-DFC8C906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1" y="370479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b="1" dirty="0">
                <a:solidFill>
                  <a:srgbClr val="2C8865"/>
                </a:solidFill>
                <a:latin typeface="Din" panose="02000503040000020003" pitchFamily="2" charset="0"/>
              </a:rPr>
              <a:t>Tracking AT specific points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B441356-63D8-4ED4-90A2-76E5FC3F38C1}"/>
              </a:ext>
            </a:extLst>
          </p:cNvPr>
          <p:cNvGrpSpPr/>
          <p:nvPr/>
        </p:nvGrpSpPr>
        <p:grpSpPr>
          <a:xfrm>
            <a:off x="1403648" y="1198493"/>
            <a:ext cx="6840760" cy="5289028"/>
            <a:chOff x="2267744" y="1412776"/>
            <a:chExt cx="5264410" cy="424673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2B1C64F-4280-4A30-A4FC-85D99C335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1412776"/>
              <a:ext cx="4984204" cy="4192222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7EDF299-69A5-4130-925B-16B5D3A74CD4}"/>
                </a:ext>
              </a:extLst>
            </p:cNvPr>
            <p:cNvSpPr txBox="1"/>
            <p:nvPr/>
          </p:nvSpPr>
          <p:spPr>
            <a:xfrm>
              <a:off x="6971742" y="3284984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818F53A-7065-4A31-B545-7EC31DBED4AA}"/>
                </a:ext>
              </a:extLst>
            </p:cNvPr>
            <p:cNvSpPr txBox="1"/>
            <p:nvPr/>
          </p:nvSpPr>
          <p:spPr>
            <a:xfrm>
              <a:off x="5364088" y="5013176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8670972-269C-46CD-BBA4-2EA7F06FD0B7}"/>
                </a:ext>
              </a:extLst>
            </p:cNvPr>
            <p:cNvSpPr txBox="1"/>
            <p:nvPr/>
          </p:nvSpPr>
          <p:spPr>
            <a:xfrm>
              <a:off x="3347864" y="4987627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CB3A0334-F2A0-4716-80D4-5BE86D36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177842"/>
            <a:ext cx="486785" cy="50231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5DD32E2-3A12-4A05-9846-38FB63DB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381" y="3164749"/>
            <a:ext cx="486785" cy="50231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8AF28753-74CB-4677-9FC8-7EA6E328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04" y="5985206"/>
            <a:ext cx="486785" cy="50231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CFCF2C2-B53E-43FE-AEF8-093FF41C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2" y="5985206"/>
            <a:ext cx="486785" cy="50231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965FD33-6B78-4075-82DD-2C194BB8BF34}"/>
              </a:ext>
            </a:extLst>
          </p:cNvPr>
          <p:cNvSpPr/>
          <p:nvPr/>
        </p:nvSpPr>
        <p:spPr>
          <a:xfrm>
            <a:off x="1619672" y="5301208"/>
            <a:ext cx="677538" cy="68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80E57CE-B730-43D7-A143-076629F284E9}"/>
              </a:ext>
            </a:extLst>
          </p:cNvPr>
          <p:cNvSpPr txBox="1"/>
          <p:nvPr/>
        </p:nvSpPr>
        <p:spPr>
          <a:xfrm>
            <a:off x="3187883" y="3004100"/>
            <a:ext cx="728219" cy="80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496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15616" y="2708920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Din" panose="02000503040000020003" pitchFamily="2" charset="0"/>
              </a:rPr>
              <a:t>Our proposal</a:t>
            </a:r>
          </a:p>
        </p:txBody>
      </p:sp>
    </p:spTree>
    <p:extLst>
      <p:ext uri="{BB962C8B-B14F-4D97-AF65-F5344CB8AC3E}">
        <p14:creationId xmlns:p14="http://schemas.microsoft.com/office/powerpoint/2010/main" val="328081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F2B4D5-001C-45C4-8C84-31ADCA604341}"/>
              </a:ext>
            </a:extLst>
          </p:cNvPr>
          <p:cNvGrpSpPr/>
          <p:nvPr/>
        </p:nvGrpSpPr>
        <p:grpSpPr>
          <a:xfrm>
            <a:off x="705441" y="1340768"/>
            <a:ext cx="7733117" cy="4372382"/>
            <a:chOff x="692145" y="1052736"/>
            <a:chExt cx="7733117" cy="4372382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8A4FA0A-0FEB-4507-8ED7-9F8607FA8BFF}"/>
                </a:ext>
              </a:extLst>
            </p:cNvPr>
            <p:cNvGrpSpPr/>
            <p:nvPr/>
          </p:nvGrpSpPr>
          <p:grpSpPr>
            <a:xfrm>
              <a:off x="692145" y="1052736"/>
              <a:ext cx="1814615" cy="4372382"/>
              <a:chOff x="4515786" y="2151638"/>
              <a:chExt cx="1665474" cy="3980719"/>
            </a:xfrm>
          </p:grpSpPr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9750DAEC-9A32-4DA3-94FA-593DF855A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2688" y="2151638"/>
                <a:ext cx="1407266" cy="1407266"/>
              </a:xfrm>
              <a:prstGeom prst="rect">
                <a:avLst/>
              </a:prstGeom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E557DA2D-19AF-4561-B319-B83D319287AC}"/>
                  </a:ext>
                </a:extLst>
              </p:cNvPr>
              <p:cNvGrpSpPr/>
              <p:nvPr/>
            </p:nvGrpSpPr>
            <p:grpSpPr>
              <a:xfrm>
                <a:off x="4515786" y="4504520"/>
                <a:ext cx="1665474" cy="1627837"/>
                <a:chOff x="4416886" y="4759361"/>
                <a:chExt cx="1665474" cy="1627837"/>
              </a:xfrm>
            </p:grpSpPr>
            <p:pic>
              <p:nvPicPr>
                <p:cNvPr id="17" name="Imagen 16">
                  <a:extLst>
                    <a:ext uri="{FF2B5EF4-FFF2-40B4-BE49-F238E27FC236}">
                      <a16:creationId xmlns:a16="http://schemas.microsoft.com/office/drawing/2014/main" id="{34D2BBC2-B402-405D-A6F0-8DF70DAD8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674" t="17471" r="10175" b="13920"/>
                <a:stretch/>
              </p:blipFill>
              <p:spPr>
                <a:xfrm>
                  <a:off x="4416887" y="4759361"/>
                  <a:ext cx="1665473" cy="1448988"/>
                </a:xfrm>
                <a:prstGeom prst="ellipse">
                  <a:avLst/>
                </a:prstGeom>
              </p:spPr>
            </p:pic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FD33AA8-27F9-4E1D-8128-0ADEB76A3648}"/>
                    </a:ext>
                  </a:extLst>
                </p:cNvPr>
                <p:cNvSpPr/>
                <p:nvPr/>
              </p:nvSpPr>
              <p:spPr>
                <a:xfrm>
                  <a:off x="4416886" y="5846475"/>
                  <a:ext cx="1665472" cy="540723"/>
                </a:xfrm>
                <a:prstGeom prst="rect">
                  <a:avLst/>
                </a:prstGeom>
                <a:solidFill>
                  <a:srgbClr val="800080"/>
                </a:solidFill>
                <a:ln>
                  <a:solidFill>
                    <a:srgbClr val="800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1600" dirty="0">
                      <a:latin typeface="Din-bold" panose="02000803040000020004" pitchFamily="2" charset="0"/>
                    </a:rPr>
                    <a:t>IMAGE RECOGNITION</a:t>
                  </a:r>
                </a:p>
              </p:txBody>
            </p:sp>
          </p:grpSp>
          <p:sp>
            <p:nvSpPr>
              <p:cNvPr id="22" name="Signo más 21">
                <a:extLst>
                  <a:ext uri="{FF2B5EF4-FFF2-40B4-BE49-F238E27FC236}">
                    <a16:creationId xmlns:a16="http://schemas.microsoft.com/office/drawing/2014/main" id="{FF0DA849-FA9C-49B1-B93F-65B59A95024F}"/>
                  </a:ext>
                </a:extLst>
              </p:cNvPr>
              <p:cNvSpPr/>
              <p:nvPr/>
            </p:nvSpPr>
            <p:spPr>
              <a:xfrm>
                <a:off x="4921602" y="3695449"/>
                <a:ext cx="792088" cy="792088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9153DBB-B5F2-40E7-8596-858EC09A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7241" y="2319794"/>
              <a:ext cx="1788021" cy="1749802"/>
            </a:xfrm>
            <a:prstGeom prst="rect">
              <a:avLst/>
            </a:prstGeom>
          </p:spPr>
        </p:pic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3436A112-644A-4A72-9D33-2C04694C01DF}"/>
                </a:ext>
              </a:extLst>
            </p:cNvPr>
            <p:cNvGrpSpPr/>
            <p:nvPr/>
          </p:nvGrpSpPr>
          <p:grpSpPr>
            <a:xfrm rot="16200000">
              <a:off x="3819455" y="1354874"/>
              <a:ext cx="1342645" cy="3581966"/>
              <a:chOff x="6075586" y="2529971"/>
              <a:chExt cx="1162430" cy="3174360"/>
            </a:xfrm>
          </p:grpSpPr>
          <p:sp>
            <p:nvSpPr>
              <p:cNvPr id="46" name="Flecha: a la derecha 45">
                <a:extLst>
                  <a:ext uri="{FF2B5EF4-FFF2-40B4-BE49-F238E27FC236}">
                    <a16:creationId xmlns:a16="http://schemas.microsoft.com/office/drawing/2014/main" id="{5BBF176F-35B8-4B1E-9D33-5E69E2543C18}"/>
                  </a:ext>
                </a:extLst>
              </p:cNvPr>
              <p:cNvSpPr/>
              <p:nvPr/>
            </p:nvSpPr>
            <p:spPr>
              <a:xfrm rot="5400000">
                <a:off x="5055347" y="3721107"/>
                <a:ext cx="3174360" cy="792088"/>
              </a:xfrm>
              <a:prstGeom prst="rightArrow">
                <a:avLst/>
              </a:prstGeom>
              <a:solidFill>
                <a:srgbClr val="FB9705"/>
              </a:solidFill>
              <a:ln w="25400">
                <a:solidFill>
                  <a:srgbClr val="FB9705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latin typeface="Din-bold" panose="02000803040000020004" pitchFamily="2" charset="0"/>
                </a:endParaRPr>
              </a:p>
            </p:txBody>
          </p: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131BE585-80C8-409E-A6D4-710DEE2FB294}"/>
                  </a:ext>
                </a:extLst>
              </p:cNvPr>
              <p:cNvGrpSpPr/>
              <p:nvPr/>
            </p:nvGrpSpPr>
            <p:grpSpPr>
              <a:xfrm>
                <a:off x="6075586" y="3383284"/>
                <a:ext cx="1162430" cy="1147395"/>
                <a:chOff x="3235830" y="4291889"/>
                <a:chExt cx="1162430" cy="1147395"/>
              </a:xfrm>
            </p:grpSpPr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2EE510C1-96F0-4B41-87C0-97B2D76D149A}"/>
                    </a:ext>
                  </a:extLst>
                </p:cNvPr>
                <p:cNvSpPr/>
                <p:nvPr/>
              </p:nvSpPr>
              <p:spPr>
                <a:xfrm>
                  <a:off x="3235830" y="4291889"/>
                  <a:ext cx="1162430" cy="1147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45D58374-20E9-460A-AA47-B265B9A52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3456041" y="4431990"/>
                  <a:ext cx="764813" cy="762318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pic>
          </p:grpSp>
        </p:grp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8156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Tracking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The</a:t>
            </a:r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whole</a:t>
            </a:r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flow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3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15616" y="2708920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  <a:latin typeface="Din" panose="0200050304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712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670" y="129096"/>
            <a:ext cx="3384376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Infrastructure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FC8055-0F94-B748-9A2B-A564FE2AEF1A}"/>
              </a:ext>
            </a:extLst>
          </p:cNvPr>
          <p:cNvGrpSpPr/>
          <p:nvPr/>
        </p:nvGrpSpPr>
        <p:grpSpPr>
          <a:xfrm>
            <a:off x="7020231" y="1029459"/>
            <a:ext cx="1296144" cy="2520280"/>
            <a:chOff x="6082958" y="721791"/>
            <a:chExt cx="1296144" cy="2520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4B6EB9-B781-7749-B3A7-4E6322C9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1981931"/>
              <a:ext cx="422211" cy="6031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1ACD1E-4A7A-B347-A7CC-62B6C9160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517" y="1981931"/>
              <a:ext cx="422211" cy="6031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ACC7A6-D11B-1047-9602-8C39FAAD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117" y="1657478"/>
              <a:ext cx="861404" cy="271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3FAEE5-AEE2-654D-AE53-77AE4F93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6571" y="2617983"/>
              <a:ext cx="861404" cy="4807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0C7BC1-5211-EB46-8CE1-3830722B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8712" y="798211"/>
              <a:ext cx="812800" cy="812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C9D1D1-FEE6-E046-BBC3-4EA5CE3A9ED9}"/>
                </a:ext>
              </a:extLst>
            </p:cNvPr>
            <p:cNvSpPr/>
            <p:nvPr/>
          </p:nvSpPr>
          <p:spPr>
            <a:xfrm>
              <a:off x="6082958" y="721791"/>
              <a:ext cx="1296144" cy="2520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D75F1C-C736-6D4D-A6B0-8D0C0718AFB2}"/>
              </a:ext>
            </a:extLst>
          </p:cNvPr>
          <p:cNvGrpSpPr/>
          <p:nvPr/>
        </p:nvGrpSpPr>
        <p:grpSpPr>
          <a:xfrm>
            <a:off x="395577" y="267286"/>
            <a:ext cx="2160240" cy="2016224"/>
            <a:chOff x="683568" y="1157901"/>
            <a:chExt cx="2160240" cy="20162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6E46B0-ACDE-C04C-A33F-F5BA1726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906" y1="61094" x2="48906" y2="61094"/>
                        </a14:backgroundRemoval>
                      </a14:imgEffect>
                    </a14:imgLayer>
                  </a14:imgProps>
                </a:ext>
              </a:extLst>
            </a:blip>
            <a:srcRect l="23662" t="24648" r="23183" b="25741"/>
            <a:stretch/>
          </p:blipFill>
          <p:spPr>
            <a:xfrm>
              <a:off x="683568" y="1157901"/>
              <a:ext cx="2160240" cy="2016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1648B-5EC4-A74E-944F-29B58ECACFE4}"/>
                </a:ext>
              </a:extLst>
            </p:cNvPr>
            <p:cNvSpPr txBox="1"/>
            <p:nvPr/>
          </p:nvSpPr>
          <p:spPr>
            <a:xfrm>
              <a:off x="866124" y="1793285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200" b="1" dirty="0">
                  <a:solidFill>
                    <a:srgbClr val="CEDC01"/>
                  </a:solidFill>
                </a:rPr>
                <a:t>API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0A1962-E381-5E4E-B18D-122C20521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19783" y1="34559" x2="19783" y2="34559"/>
                          <a14:foregroundMark x1="34959" y1="35294" x2="34959" y2="35294"/>
                          <a14:foregroundMark x1="56911" y1="32353" x2="56911" y2="32353"/>
                        </a14:backgroundRemoval>
                      </a14:imgEffect>
                    </a14:imgLayer>
                  </a14:imgProps>
                </a:ext>
              </a:extLst>
            </a:blip>
            <a:srcRect l="9941" t="21566" r="9941" b="24986"/>
            <a:stretch/>
          </p:blipFill>
          <p:spPr>
            <a:xfrm>
              <a:off x="1619672" y="1864088"/>
              <a:ext cx="1008112" cy="248543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2C16B-27AD-894A-B5D3-48C193047808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1475697" y="2283510"/>
            <a:ext cx="639730" cy="7347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B2E61-CC49-254F-978D-F8461F87AE6F}"/>
              </a:ext>
            </a:extLst>
          </p:cNvPr>
          <p:cNvSpPr txBox="1"/>
          <p:nvPr/>
        </p:nvSpPr>
        <p:spPr>
          <a:xfrm>
            <a:off x="1745300" y="2345903"/>
            <a:ext cx="7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Bash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67BAD0-D416-BF4B-BC04-17ABCE208D1A}"/>
              </a:ext>
            </a:extLst>
          </p:cNvPr>
          <p:cNvGrpSpPr/>
          <p:nvPr/>
        </p:nvGrpSpPr>
        <p:grpSpPr>
          <a:xfrm>
            <a:off x="424921" y="3018297"/>
            <a:ext cx="2401706" cy="1422400"/>
            <a:chOff x="73182" y="4797152"/>
            <a:chExt cx="2401706" cy="1422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43C0D8-4D06-CE49-8AD0-BEADFFED7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2488" y="4797152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B99056-FB45-6D46-98F7-AC784F3FD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2250" y1="41750" x2="62250" y2="41750"/>
                          <a14:foregroundMark x1="33250" y1="38750" x2="33250" y2="38750"/>
                          <a14:foregroundMark x1="33250" y1="38750" x2="33250" y2="38750"/>
                          <a14:foregroundMark x1="45750" y1="18500" x2="45750" y2="18500"/>
                          <a14:foregroundMark x1="40750" y1="16750" x2="40750" y2="16750"/>
                          <a14:foregroundMark x1="58500" y1="17000" x2="58500" y2="17000"/>
                          <a14:foregroundMark x1="53750" y1="11250" x2="53750" y2="11250"/>
                          <a14:foregroundMark x1="24000" y1="29500" x2="24000" y2="29500"/>
                          <a14:foregroundMark x1="20250" y1="37500" x2="20250" y2="37500"/>
                          <a14:foregroundMark x1="27500" y1="53250" x2="27500" y2="53250"/>
                          <a14:foregroundMark x1="71000" y1="51000" x2="71000" y2="51000"/>
                          <a14:foregroundMark x1="76750" y1="47000" x2="76750" y2="47000"/>
                          <a14:foregroundMark x1="71750" y1="27000" x2="71750" y2="27000"/>
                          <a14:foregroundMark x1="56250" y1="80250" x2="56250" y2="80250"/>
                          <a14:foregroundMark x1="49250" y1="80750" x2="49250" y2="80750"/>
                          <a14:foregroundMark x1="34250" y1="81750" x2="34250" y2="81750"/>
                          <a14:foregroundMark x1="33750" y1="73500" x2="33750" y2="73500"/>
                          <a14:foregroundMark x1="24250" y1="79000" x2="24250" y2="79000"/>
                          <a14:foregroundMark x1="75500" y1="79000" x2="75500" y2="79000"/>
                        </a14:backgroundRemoval>
                      </a14:imgEffect>
                    </a14:imgLayer>
                  </a14:imgProps>
                </a:ext>
              </a:extLst>
            </a:blip>
            <a:srcRect l="15980" t="7476" r="15980" b="7476"/>
            <a:stretch/>
          </p:blipFill>
          <p:spPr>
            <a:xfrm>
              <a:off x="73182" y="4896284"/>
              <a:ext cx="979306" cy="12241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D5EAA1-4D23-7D42-A497-DD8D253A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9672" y="5391975"/>
              <a:ext cx="720072" cy="728445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7A580A-6931-FC49-9795-AC86530679B8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2826627" y="2289599"/>
            <a:ext cx="4193604" cy="143989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CFE3C47-9EF7-B849-9AFC-C0203A3A840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713" b="78414" l="10000" r="90000">
                        <a14:foregroundMark x1="13000" y1="62245" x2="13000" y2="62245"/>
                        <a14:foregroundMark x1="31600" y1="64966" x2="31600" y2="64966"/>
                        <a14:foregroundMark x1="67600" y1="67007" x2="67600" y2="67007"/>
                        <a14:foregroundMark x1="82800" y1="67234" x2="82800" y2="67234"/>
                      </a14:backgroundRemoval>
                    </a14:imgEffect>
                  </a14:imgLayer>
                </a14:imgProps>
              </a:ext>
            </a:extLst>
          </a:blip>
          <a:srcRect l="7233" t="5793" r="9192" b="17753"/>
          <a:stretch/>
        </p:blipFill>
        <p:spPr>
          <a:xfrm>
            <a:off x="7278127" y="4934259"/>
            <a:ext cx="1525753" cy="12310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7209EC-8124-E648-B865-2ABF8EEF724C}"/>
              </a:ext>
            </a:extLst>
          </p:cNvPr>
          <p:cNvSpPr txBox="1"/>
          <p:nvPr/>
        </p:nvSpPr>
        <p:spPr>
          <a:xfrm>
            <a:off x="6705112" y="4635384"/>
            <a:ext cx="227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Airport cameras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36AA4C-9FFD-1C43-B143-ADA320ABABE0}"/>
              </a:ext>
            </a:extLst>
          </p:cNvPr>
          <p:cNvSpPr txBox="1"/>
          <p:nvPr/>
        </p:nvSpPr>
        <p:spPr>
          <a:xfrm rot="20404205">
            <a:off x="3318855" y="2912415"/>
            <a:ext cx="133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URL https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3CE65BC-512F-C748-9D5B-3B9282FF8BE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9947" r="28817"/>
          <a:stretch/>
        </p:blipFill>
        <p:spPr>
          <a:xfrm>
            <a:off x="763069" y="5036229"/>
            <a:ext cx="1425256" cy="160804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ECAB4D-2817-9D4C-AB1F-32F04E2108C3}"/>
              </a:ext>
            </a:extLst>
          </p:cNvPr>
          <p:cNvCxnSpPr>
            <a:stCxn id="10" idx="1"/>
            <a:endCxn id="44" idx="3"/>
          </p:cNvCxnSpPr>
          <p:nvPr/>
        </p:nvCxnSpPr>
        <p:spPr>
          <a:xfrm flipH="1">
            <a:off x="2188325" y="2289599"/>
            <a:ext cx="4831906" cy="355065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60FD67E-29EF-6D4F-816E-2D4747242653}"/>
              </a:ext>
            </a:extLst>
          </p:cNvPr>
          <p:cNvSpPr txBox="1"/>
          <p:nvPr/>
        </p:nvSpPr>
        <p:spPr>
          <a:xfrm>
            <a:off x="253244" y="5012849"/>
            <a:ext cx="9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Python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019051-E540-BD4B-841D-D8BA1E573EDC}"/>
              </a:ext>
            </a:extLst>
          </p:cNvPr>
          <p:cNvSpPr txBox="1"/>
          <p:nvPr/>
        </p:nvSpPr>
        <p:spPr>
          <a:xfrm>
            <a:off x="1218621" y="4962466"/>
            <a:ext cx="117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OpenCV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1C462-ABB5-BA4E-AC51-B0E32CC5C898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2188325" y="5549782"/>
            <a:ext cx="5089802" cy="29046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F11C81-940E-F24A-BD5D-C906102E3C6B}"/>
              </a:ext>
            </a:extLst>
          </p:cNvPr>
          <p:cNvSpPr txBox="1"/>
          <p:nvPr/>
        </p:nvSpPr>
        <p:spPr>
          <a:xfrm rot="21418293">
            <a:off x="3883824" y="5229140"/>
            <a:ext cx="264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Ask for periods of time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9804BA1-3350-564B-A128-15821B7A1C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44797" y="1204246"/>
            <a:ext cx="946571" cy="94657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E0031-467C-D141-B4C9-FA0432E3354B}"/>
              </a:ext>
            </a:extLst>
          </p:cNvPr>
          <p:cNvCxnSpPr>
            <a:stCxn id="55" idx="3"/>
            <a:endCxn id="10" idx="1"/>
          </p:cNvCxnSpPr>
          <p:nvPr/>
        </p:nvCxnSpPr>
        <p:spPr>
          <a:xfrm>
            <a:off x="4991368" y="1677532"/>
            <a:ext cx="2028863" cy="61206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59B44F3-55AD-BB42-B80C-542F1744C6B8}"/>
              </a:ext>
            </a:extLst>
          </p:cNvPr>
          <p:cNvSpPr txBox="1"/>
          <p:nvPr/>
        </p:nvSpPr>
        <p:spPr>
          <a:xfrm>
            <a:off x="4152824" y="860618"/>
            <a:ext cx="7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914079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35813</TotalTime>
  <Words>301</Words>
  <Application>Microsoft Macintosh PowerPoint</Application>
  <PresentationFormat>On-screen Show (4:3)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Din</vt:lpstr>
      <vt:lpstr>Din-bold</vt:lpstr>
      <vt:lpstr>Rockwell</vt:lpstr>
      <vt:lpstr>Rockwell Condensed</vt:lpstr>
      <vt:lpstr>Wingdings</vt:lpstr>
      <vt:lpstr>Letras en madera</vt:lpstr>
      <vt:lpstr>PowerPoint Presentation</vt:lpstr>
      <vt:lpstr>PowerPoint Presentation</vt:lpstr>
      <vt:lpstr>PROBLEM</vt:lpstr>
      <vt:lpstr>PowerPoint Presentation</vt:lpstr>
      <vt:lpstr>Tracking AT specific points</vt:lpstr>
      <vt:lpstr>PowerPoint Presentation</vt:lpstr>
      <vt:lpstr>Tracking The whole flow</vt:lpstr>
      <vt:lpstr>PowerPoint Presentation</vt:lpstr>
      <vt:lpstr>Infrastructure</vt:lpstr>
      <vt:lpstr>Infrastructure</vt:lpstr>
      <vt:lpstr>PowerPoint Presentation</vt:lpstr>
    </vt:vector>
  </TitlesOfParts>
  <Company>Universidad de Castilla-La Mancha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María</dc:creator>
  <cp:lastModifiedBy>Alexis Sánchez Sanz</cp:lastModifiedBy>
  <cp:revision>643</cp:revision>
  <cp:lastPrinted>2018-07-13T14:24:04Z</cp:lastPrinted>
  <dcterms:created xsi:type="dcterms:W3CDTF">2014-06-08T09:15:01Z</dcterms:created>
  <dcterms:modified xsi:type="dcterms:W3CDTF">2019-11-17T02:39:31Z</dcterms:modified>
</cp:coreProperties>
</file>